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1" Type="http://schemas.openxmlformats.org/officeDocument/2006/relationships/image" Target="../media/image197.png"/><Relationship Id="rId12" Type="http://schemas.openxmlformats.org/officeDocument/2006/relationships/image" Target="../media/image198.png"/><Relationship Id="rId13" Type="http://schemas.openxmlformats.org/officeDocument/2006/relationships/image" Target="../media/image199.png"/><Relationship Id="rId14" Type="http://schemas.openxmlformats.org/officeDocument/2006/relationships/image" Target="../media/image200.png"/><Relationship Id="rId15" Type="http://schemas.openxmlformats.org/officeDocument/2006/relationships/image" Target="../media/image201.png"/><Relationship Id="rId16" Type="http://schemas.openxmlformats.org/officeDocument/2006/relationships/image" Target="../media/image202.png"/><Relationship Id="rId17" Type="http://schemas.openxmlformats.org/officeDocument/2006/relationships/image" Target="../media/image203.png"/><Relationship Id="rId18" Type="http://schemas.openxmlformats.org/officeDocument/2006/relationships/image" Target="../media/image204.png"/><Relationship Id="rId19" Type="http://schemas.openxmlformats.org/officeDocument/2006/relationships/image" Target="../media/image205.png"/><Relationship Id="rId20" Type="http://schemas.openxmlformats.org/officeDocument/2006/relationships/image" Target="../media/image20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19.png"/><Relationship Id="rId15" Type="http://schemas.openxmlformats.org/officeDocument/2006/relationships/image" Target="../media/image220.png"/><Relationship Id="rId16" Type="http://schemas.openxmlformats.org/officeDocument/2006/relationships/image" Target="../media/image221.png"/><Relationship Id="rId17" Type="http://schemas.openxmlformats.org/officeDocument/2006/relationships/image" Target="../media/image222.png"/><Relationship Id="rId18" Type="http://schemas.openxmlformats.org/officeDocument/2006/relationships/image" Target="../media/image223.png"/><Relationship Id="rId19" Type="http://schemas.openxmlformats.org/officeDocument/2006/relationships/image" Target="../media/image224.png"/><Relationship Id="rId20" Type="http://schemas.openxmlformats.org/officeDocument/2006/relationships/image" Target="../media/image22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Relationship Id="rId14" Type="http://schemas.openxmlformats.org/officeDocument/2006/relationships/image" Target="../media/image238.png"/><Relationship Id="rId15" Type="http://schemas.openxmlformats.org/officeDocument/2006/relationships/image" Target="../media/image239.png"/><Relationship Id="rId16" Type="http://schemas.openxmlformats.org/officeDocument/2006/relationships/image" Target="../media/image240.png"/><Relationship Id="rId17" Type="http://schemas.openxmlformats.org/officeDocument/2006/relationships/image" Target="../media/image241.png"/><Relationship Id="rId18" Type="http://schemas.openxmlformats.org/officeDocument/2006/relationships/image" Target="../media/image242.png"/><Relationship Id="rId19" Type="http://schemas.openxmlformats.org/officeDocument/2006/relationships/image" Target="../media/image243.png"/><Relationship Id="rId20" Type="http://schemas.openxmlformats.org/officeDocument/2006/relationships/image" Target="../media/image24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Relationship Id="rId11" Type="http://schemas.openxmlformats.org/officeDocument/2006/relationships/image" Target="../media/image254.png"/><Relationship Id="rId12" Type="http://schemas.openxmlformats.org/officeDocument/2006/relationships/image" Target="../media/image255.png"/><Relationship Id="rId13" Type="http://schemas.openxmlformats.org/officeDocument/2006/relationships/image" Target="../media/image256.png"/><Relationship Id="rId14" Type="http://schemas.openxmlformats.org/officeDocument/2006/relationships/image" Target="../media/image257.png"/><Relationship Id="rId15" Type="http://schemas.openxmlformats.org/officeDocument/2006/relationships/image" Target="../media/image258.png"/><Relationship Id="rId16" Type="http://schemas.openxmlformats.org/officeDocument/2006/relationships/image" Target="../media/image259.png"/><Relationship Id="rId17" Type="http://schemas.openxmlformats.org/officeDocument/2006/relationships/image" Target="../media/image260.png"/><Relationship Id="rId18" Type="http://schemas.openxmlformats.org/officeDocument/2006/relationships/image" Target="../media/image261.png"/><Relationship Id="rId19" Type="http://schemas.openxmlformats.org/officeDocument/2006/relationships/image" Target="../media/image262.png"/><Relationship Id="rId20" Type="http://schemas.openxmlformats.org/officeDocument/2006/relationships/image" Target="../media/image263.png"/><Relationship Id="rId21" Type="http://schemas.openxmlformats.org/officeDocument/2006/relationships/image" Target="../media/image264.png"/><Relationship Id="rId22" Type="http://schemas.openxmlformats.org/officeDocument/2006/relationships/image" Target="../media/image265.png"/><Relationship Id="rId23" Type="http://schemas.openxmlformats.org/officeDocument/2006/relationships/image" Target="../media/image266.png"/><Relationship Id="rId24" Type="http://schemas.openxmlformats.org/officeDocument/2006/relationships/image" Target="../media/image267.png"/><Relationship Id="rId25" Type="http://schemas.openxmlformats.org/officeDocument/2006/relationships/image" Target="../media/image268.png"/><Relationship Id="rId26" Type="http://schemas.openxmlformats.org/officeDocument/2006/relationships/image" Target="../media/image269.png"/><Relationship Id="rId27" Type="http://schemas.openxmlformats.org/officeDocument/2006/relationships/image" Target="../media/image270.png"/><Relationship Id="rId28" Type="http://schemas.openxmlformats.org/officeDocument/2006/relationships/image" Target="../media/image271.png"/><Relationship Id="rId29" Type="http://schemas.openxmlformats.org/officeDocument/2006/relationships/image" Target="../media/image272.png"/><Relationship Id="rId30" Type="http://schemas.openxmlformats.org/officeDocument/2006/relationships/image" Target="../media/image273.png"/><Relationship Id="rId31" Type="http://schemas.openxmlformats.org/officeDocument/2006/relationships/image" Target="../media/image274.png"/><Relationship Id="rId32" Type="http://schemas.openxmlformats.org/officeDocument/2006/relationships/image" Target="../media/image275.png"/><Relationship Id="rId33" Type="http://schemas.openxmlformats.org/officeDocument/2006/relationships/image" Target="../media/image276.png"/><Relationship Id="rId34" Type="http://schemas.openxmlformats.org/officeDocument/2006/relationships/image" Target="../media/image277.png"/><Relationship Id="rId35" Type="http://schemas.openxmlformats.org/officeDocument/2006/relationships/image" Target="../media/image27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0" Type="http://schemas.openxmlformats.org/officeDocument/2006/relationships/image" Target="../media/image287.png"/><Relationship Id="rId11" Type="http://schemas.openxmlformats.org/officeDocument/2006/relationships/image" Target="../media/image288.png"/><Relationship Id="rId12" Type="http://schemas.openxmlformats.org/officeDocument/2006/relationships/image" Target="../media/image289.png"/><Relationship Id="rId13" Type="http://schemas.openxmlformats.org/officeDocument/2006/relationships/image" Target="../media/image290.png"/><Relationship Id="rId14" Type="http://schemas.openxmlformats.org/officeDocument/2006/relationships/image" Target="../media/image291.png"/><Relationship Id="rId15" Type="http://schemas.openxmlformats.org/officeDocument/2006/relationships/image" Target="../media/image292.png"/><Relationship Id="rId16" Type="http://schemas.openxmlformats.org/officeDocument/2006/relationships/image" Target="../media/image293.png"/><Relationship Id="rId17" Type="http://schemas.openxmlformats.org/officeDocument/2006/relationships/image" Target="../media/image294.png"/><Relationship Id="rId18" Type="http://schemas.openxmlformats.org/officeDocument/2006/relationships/image" Target="../media/image295.png"/><Relationship Id="rId19" Type="http://schemas.openxmlformats.org/officeDocument/2006/relationships/image" Target="../media/image29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Relationship Id="rId6" Type="http://schemas.openxmlformats.org/officeDocument/2006/relationships/image" Target="../media/image301.png"/><Relationship Id="rId7" Type="http://schemas.openxmlformats.org/officeDocument/2006/relationships/image" Target="../media/image30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Relationship Id="rId7" Type="http://schemas.openxmlformats.org/officeDocument/2006/relationships/image" Target="../media/image308.png"/><Relationship Id="rId8" Type="http://schemas.openxmlformats.org/officeDocument/2006/relationships/image" Target="../media/image309.png"/><Relationship Id="rId9" Type="http://schemas.openxmlformats.org/officeDocument/2006/relationships/image" Target="../media/image31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1.png"/><Relationship Id="rId3" Type="http://schemas.openxmlformats.org/officeDocument/2006/relationships/image" Target="../media/image312.png"/><Relationship Id="rId4" Type="http://schemas.openxmlformats.org/officeDocument/2006/relationships/image" Target="../media/image313.png"/><Relationship Id="rId5" Type="http://schemas.openxmlformats.org/officeDocument/2006/relationships/image" Target="../media/image314.png"/><Relationship Id="rId6" Type="http://schemas.openxmlformats.org/officeDocument/2006/relationships/image" Target="../media/image315.png"/><Relationship Id="rId7" Type="http://schemas.openxmlformats.org/officeDocument/2006/relationships/image" Target="../media/image316.png"/><Relationship Id="rId8" Type="http://schemas.openxmlformats.org/officeDocument/2006/relationships/image" Target="../media/image317.png"/><Relationship Id="rId9" Type="http://schemas.openxmlformats.org/officeDocument/2006/relationships/image" Target="../media/image31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Relationship Id="rId7" Type="http://schemas.openxmlformats.org/officeDocument/2006/relationships/image" Target="../media/image324.png"/><Relationship Id="rId8" Type="http://schemas.openxmlformats.org/officeDocument/2006/relationships/image" Target="../media/image325.png"/><Relationship Id="rId9" Type="http://schemas.openxmlformats.org/officeDocument/2006/relationships/image" Target="../media/image32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5" Type="http://schemas.openxmlformats.org/officeDocument/2006/relationships/image" Target="../media/image330.png"/><Relationship Id="rId6" Type="http://schemas.openxmlformats.org/officeDocument/2006/relationships/image" Target="../media/image33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image" Target="../media/image337.png"/><Relationship Id="rId8" Type="http://schemas.openxmlformats.org/officeDocument/2006/relationships/image" Target="../media/image338.png"/><Relationship Id="rId9" Type="http://schemas.openxmlformats.org/officeDocument/2006/relationships/image" Target="../media/image339.png"/><Relationship Id="rId10" Type="http://schemas.openxmlformats.org/officeDocument/2006/relationships/image" Target="../media/image340.png"/><Relationship Id="rId11" Type="http://schemas.openxmlformats.org/officeDocument/2006/relationships/image" Target="../media/image341.png"/><Relationship Id="rId12" Type="http://schemas.openxmlformats.org/officeDocument/2006/relationships/image" Target="../media/image342.png"/><Relationship Id="rId13" Type="http://schemas.openxmlformats.org/officeDocument/2006/relationships/image" Target="../media/image343.png"/><Relationship Id="rId14" Type="http://schemas.openxmlformats.org/officeDocument/2006/relationships/image" Target="../media/image344.png"/><Relationship Id="rId15" Type="http://schemas.openxmlformats.org/officeDocument/2006/relationships/image" Target="../media/image345.png"/><Relationship Id="rId16" Type="http://schemas.openxmlformats.org/officeDocument/2006/relationships/image" Target="../media/image346.png"/><Relationship Id="rId17" Type="http://schemas.openxmlformats.org/officeDocument/2006/relationships/image" Target="../media/image347.png"/><Relationship Id="rId18" Type="http://schemas.openxmlformats.org/officeDocument/2006/relationships/image" Target="../media/image348.png"/><Relationship Id="rId19" Type="http://schemas.openxmlformats.org/officeDocument/2006/relationships/image" Target="../media/image349.png"/><Relationship Id="rId20" Type="http://schemas.openxmlformats.org/officeDocument/2006/relationships/image" Target="../media/image350.png"/><Relationship Id="rId21" Type="http://schemas.openxmlformats.org/officeDocument/2006/relationships/image" Target="../media/image35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Relationship Id="rId20" Type="http://schemas.openxmlformats.org/officeDocument/2006/relationships/image" Target="../media/image65.png"/><Relationship Id="rId21" Type="http://schemas.openxmlformats.org/officeDocument/2006/relationships/image" Target="../media/image66.png"/><Relationship Id="rId22" Type="http://schemas.openxmlformats.org/officeDocument/2006/relationships/image" Target="../media/image67.png"/><Relationship Id="rId23" Type="http://schemas.openxmlformats.org/officeDocument/2006/relationships/image" Target="../media/image68.png"/><Relationship Id="rId24" Type="http://schemas.openxmlformats.org/officeDocument/2006/relationships/image" Target="../media/image6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Relationship Id="rId17" Type="http://schemas.openxmlformats.org/officeDocument/2006/relationships/image" Target="../media/image85.png"/><Relationship Id="rId18" Type="http://schemas.openxmlformats.org/officeDocument/2006/relationships/image" Target="../media/image86.png"/><Relationship Id="rId19" Type="http://schemas.openxmlformats.org/officeDocument/2006/relationships/image" Target="../media/image87.png"/><Relationship Id="rId20" Type="http://schemas.openxmlformats.org/officeDocument/2006/relationships/image" Target="../media/image88.png"/><Relationship Id="rId21" Type="http://schemas.openxmlformats.org/officeDocument/2006/relationships/image" Target="../media/image89.png"/><Relationship Id="rId22" Type="http://schemas.openxmlformats.org/officeDocument/2006/relationships/image" Target="../media/image90.png"/><Relationship Id="rId23" Type="http://schemas.openxmlformats.org/officeDocument/2006/relationships/image" Target="../media/image9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104.png"/><Relationship Id="rId15" Type="http://schemas.openxmlformats.org/officeDocument/2006/relationships/image" Target="../media/image105.png"/><Relationship Id="rId16" Type="http://schemas.openxmlformats.org/officeDocument/2006/relationships/image" Target="../media/image106.png"/><Relationship Id="rId17" Type="http://schemas.openxmlformats.org/officeDocument/2006/relationships/image" Target="../media/image10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121.png"/><Relationship Id="rId16" Type="http://schemas.openxmlformats.org/officeDocument/2006/relationships/image" Target="../media/image122.png"/><Relationship Id="rId17" Type="http://schemas.openxmlformats.org/officeDocument/2006/relationships/image" Target="../media/image123.png"/><Relationship Id="rId18" Type="http://schemas.openxmlformats.org/officeDocument/2006/relationships/image" Target="../media/image124.png"/><Relationship Id="rId19" Type="http://schemas.openxmlformats.org/officeDocument/2006/relationships/image" Target="../media/image125.png"/><Relationship Id="rId20" Type="http://schemas.openxmlformats.org/officeDocument/2006/relationships/image" Target="../media/image126.png"/><Relationship Id="rId21" Type="http://schemas.openxmlformats.org/officeDocument/2006/relationships/image" Target="../media/image127.png"/><Relationship Id="rId22" Type="http://schemas.openxmlformats.org/officeDocument/2006/relationships/image" Target="../media/image128.png"/><Relationship Id="rId23" Type="http://schemas.openxmlformats.org/officeDocument/2006/relationships/image" Target="../media/image129.png"/><Relationship Id="rId24" Type="http://schemas.openxmlformats.org/officeDocument/2006/relationships/image" Target="../media/image130.png"/><Relationship Id="rId25" Type="http://schemas.openxmlformats.org/officeDocument/2006/relationships/image" Target="../media/image131.png"/><Relationship Id="rId26" Type="http://schemas.openxmlformats.org/officeDocument/2006/relationships/image" Target="../media/image132.png"/><Relationship Id="rId27" Type="http://schemas.openxmlformats.org/officeDocument/2006/relationships/image" Target="../media/image133.png"/><Relationship Id="rId28" Type="http://schemas.openxmlformats.org/officeDocument/2006/relationships/image" Target="../media/image134.png"/><Relationship Id="rId29" Type="http://schemas.openxmlformats.org/officeDocument/2006/relationships/image" Target="../media/image135.png"/><Relationship Id="rId30" Type="http://schemas.openxmlformats.org/officeDocument/2006/relationships/image" Target="../media/image136.png"/><Relationship Id="rId31" Type="http://schemas.openxmlformats.org/officeDocument/2006/relationships/image" Target="../media/image137.png"/><Relationship Id="rId32" Type="http://schemas.openxmlformats.org/officeDocument/2006/relationships/image" Target="../media/image138.png"/><Relationship Id="rId33" Type="http://schemas.openxmlformats.org/officeDocument/2006/relationships/image" Target="../media/image139.png"/><Relationship Id="rId34" Type="http://schemas.openxmlformats.org/officeDocument/2006/relationships/image" Target="../media/image140.png"/><Relationship Id="rId35" Type="http://schemas.openxmlformats.org/officeDocument/2006/relationships/image" Target="../media/image141.png"/><Relationship Id="rId36" Type="http://schemas.openxmlformats.org/officeDocument/2006/relationships/image" Target="../media/image142.png"/><Relationship Id="rId37" Type="http://schemas.openxmlformats.org/officeDocument/2006/relationships/image" Target="../media/image143.png"/><Relationship Id="rId38" Type="http://schemas.openxmlformats.org/officeDocument/2006/relationships/image" Target="../media/image144.png"/><Relationship Id="rId39" Type="http://schemas.openxmlformats.org/officeDocument/2006/relationships/image" Target="../media/image145.png"/><Relationship Id="rId40" Type="http://schemas.openxmlformats.org/officeDocument/2006/relationships/image" Target="../media/image146.png"/><Relationship Id="rId41" Type="http://schemas.openxmlformats.org/officeDocument/2006/relationships/image" Target="../media/image147.png"/><Relationship Id="rId42" Type="http://schemas.openxmlformats.org/officeDocument/2006/relationships/image" Target="../media/image148.png"/><Relationship Id="rId43" Type="http://schemas.openxmlformats.org/officeDocument/2006/relationships/image" Target="../media/image149.png"/><Relationship Id="rId44" Type="http://schemas.openxmlformats.org/officeDocument/2006/relationships/image" Target="../media/image150.png"/><Relationship Id="rId45" Type="http://schemas.openxmlformats.org/officeDocument/2006/relationships/image" Target="../media/image151.png"/><Relationship Id="rId46" Type="http://schemas.openxmlformats.org/officeDocument/2006/relationships/image" Target="../media/image152.png"/><Relationship Id="rId47" Type="http://schemas.openxmlformats.org/officeDocument/2006/relationships/image" Target="../media/image153.png"/><Relationship Id="rId48" Type="http://schemas.openxmlformats.org/officeDocument/2006/relationships/image" Target="../media/image154.png"/><Relationship Id="rId49" Type="http://schemas.openxmlformats.org/officeDocument/2006/relationships/image" Target="../media/image15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72.png"/><Relationship Id="rId14" Type="http://schemas.openxmlformats.org/officeDocument/2006/relationships/image" Target="../media/image173.png"/><Relationship Id="rId15" Type="http://schemas.openxmlformats.org/officeDocument/2006/relationships/image" Target="../media/image174.png"/><Relationship Id="rId16" Type="http://schemas.openxmlformats.org/officeDocument/2006/relationships/image" Target="../media/image175.png"/><Relationship Id="rId17" Type="http://schemas.openxmlformats.org/officeDocument/2006/relationships/image" Target="../media/image176.png"/><Relationship Id="rId18" Type="http://schemas.openxmlformats.org/officeDocument/2006/relationships/image" Target="../media/image177.png"/><Relationship Id="rId19" Type="http://schemas.openxmlformats.org/officeDocument/2006/relationships/image" Target="../media/image178.png"/><Relationship Id="rId20" Type="http://schemas.openxmlformats.org/officeDocument/2006/relationships/image" Target="../media/image179.png"/><Relationship Id="rId21" Type="http://schemas.openxmlformats.org/officeDocument/2006/relationships/image" Target="../media/image180.png"/><Relationship Id="rId22" Type="http://schemas.openxmlformats.org/officeDocument/2006/relationships/image" Target="../media/image181.png"/><Relationship Id="rId23" Type="http://schemas.openxmlformats.org/officeDocument/2006/relationships/image" Target="../media/image182.png"/><Relationship Id="rId24" Type="http://schemas.openxmlformats.org/officeDocument/2006/relationships/image" Target="../media/image183.png"/><Relationship Id="rId25" Type="http://schemas.openxmlformats.org/officeDocument/2006/relationships/image" Target="../media/image184.png"/><Relationship Id="rId26" Type="http://schemas.openxmlformats.org/officeDocument/2006/relationships/image" Target="../media/image185.png"/><Relationship Id="rId27" Type="http://schemas.openxmlformats.org/officeDocument/2006/relationships/image" Target="../media/image186.png"/><Relationship Id="rId28" Type="http://schemas.openxmlformats.org/officeDocument/2006/relationships/image" Target="../media/image18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26704" y="2601152"/>
            <a:ext cx="13909544" cy="713163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934797" y="3012213"/>
            <a:ext cx="419115" cy="419115"/>
            <a:chOff x="15934797" y="3012213"/>
            <a:chExt cx="419115" cy="41911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818706" y="2896123"/>
              <a:ext cx="838230" cy="838230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934797" y="3012213"/>
              <a:ext cx="419115" cy="4191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383456" y="2702659"/>
            <a:ext cx="2938950" cy="2938950"/>
            <a:chOff x="3383456" y="2702659"/>
            <a:chExt cx="2938950" cy="293895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69398" y="1888601"/>
              <a:ext cx="5877899" cy="5877899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83456" y="2702659"/>
              <a:ext cx="2938950" cy="293895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942915" y="5872140"/>
            <a:ext cx="1230158" cy="1230158"/>
            <a:chOff x="5942915" y="5872140"/>
            <a:chExt cx="1230158" cy="123015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02174" y="5531400"/>
              <a:ext cx="2460316" cy="2460316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42915" y="5872140"/>
              <a:ext cx="1230158" cy="123015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621983" y="5651466"/>
            <a:ext cx="2534884" cy="99373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30895" y="1415563"/>
            <a:ext cx="2985338" cy="4599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922339" y="2878849"/>
            <a:ext cx="14069676" cy="5814427"/>
            <a:chOff x="2922339" y="2878849"/>
            <a:chExt cx="14069676" cy="581442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2657688" y="1426446"/>
              <a:ext cx="28139352" cy="11628854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22339" y="2878849"/>
              <a:ext cx="14069676" cy="58144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22117" y="5669850"/>
            <a:ext cx="5854176" cy="190412"/>
            <a:chOff x="-22117" y="5669850"/>
            <a:chExt cx="5854176" cy="19041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-22117" y="5669850"/>
              <a:ext cx="5854176" cy="19041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8919257" y="-1686362"/>
            <a:ext cx="37184590" cy="1528576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40299" y="673222"/>
            <a:ext cx="7448215" cy="45490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922339" y="2878849"/>
            <a:ext cx="14069676" cy="5814427"/>
            <a:chOff x="2922339" y="2878849"/>
            <a:chExt cx="14069676" cy="581442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2657688" y="1426446"/>
              <a:ext cx="28139352" cy="11628854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22339" y="2878849"/>
              <a:ext cx="14069676" cy="58144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22117" y="5669850"/>
            <a:ext cx="5854176" cy="190412"/>
            <a:chOff x="-22117" y="5669850"/>
            <a:chExt cx="5854176" cy="19041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-22117" y="5669850"/>
              <a:ext cx="5854176" cy="19041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8919257" y="-1686362"/>
            <a:ext cx="36952933" cy="1522840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40299" y="673222"/>
            <a:ext cx="7512453" cy="45490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922339" y="2878849"/>
            <a:ext cx="14069676" cy="5814427"/>
            <a:chOff x="2922339" y="2878849"/>
            <a:chExt cx="14069676" cy="581442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2657688" y="1426446"/>
              <a:ext cx="28139352" cy="11628854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22339" y="2878849"/>
              <a:ext cx="14069676" cy="58144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22117" y="5669850"/>
            <a:ext cx="5854176" cy="190412"/>
            <a:chOff x="-22117" y="5669850"/>
            <a:chExt cx="5854176" cy="19041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-22117" y="5669850"/>
              <a:ext cx="5854176" cy="19041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8919257" y="-1305409"/>
            <a:ext cx="36659457" cy="1400980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40299" y="673222"/>
            <a:ext cx="9927120" cy="45490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189784" y="1097055"/>
            <a:ext cx="6226068" cy="2470839"/>
            <a:chOff x="3189784" y="1097055"/>
            <a:chExt cx="6226068" cy="247083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6180" y="211065"/>
              <a:ext cx="12452135" cy="4941678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89784" y="1097055"/>
              <a:ext cx="6226068" cy="247083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189784" y="1097055"/>
            <a:ext cx="6226068" cy="95238"/>
            <a:chOff x="3189784" y="1097055"/>
            <a:chExt cx="6226068" cy="9523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89784" y="1097055"/>
              <a:ext cx="6226068" cy="9523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397718" y="1430942"/>
            <a:ext cx="5831276" cy="219041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449958" y="1097055"/>
            <a:ext cx="6226068" cy="2470839"/>
            <a:chOff x="10449958" y="1097055"/>
            <a:chExt cx="6226068" cy="247083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86353" y="211065"/>
              <a:ext cx="12452135" cy="4941678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449958" y="1097055"/>
              <a:ext cx="6226068" cy="247083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449958" y="1097055"/>
            <a:ext cx="6226068" cy="95238"/>
            <a:chOff x="10449958" y="1097055"/>
            <a:chExt cx="6226068" cy="9523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449958" y="1097055"/>
              <a:ext cx="6226068" cy="9523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092172" y="1430943"/>
            <a:ext cx="6387857" cy="219040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197403" y="6628484"/>
            <a:ext cx="6226068" cy="2470839"/>
            <a:chOff x="3197403" y="6628484"/>
            <a:chExt cx="6226068" cy="247083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3799" y="5742494"/>
              <a:ext cx="12452135" cy="4941678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97403" y="6628484"/>
              <a:ext cx="6226068" cy="247083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197403" y="6628484"/>
            <a:ext cx="6226068" cy="95238"/>
            <a:chOff x="3197403" y="6628484"/>
            <a:chExt cx="6226068" cy="9523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197403" y="6628484"/>
              <a:ext cx="6226068" cy="9523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457577" y="6628484"/>
            <a:ext cx="6226068" cy="2470839"/>
            <a:chOff x="10457577" y="6628484"/>
            <a:chExt cx="6226068" cy="247083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93972" y="5742494"/>
              <a:ext cx="12452135" cy="4941678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457577" y="6628484"/>
              <a:ext cx="6226068" cy="247083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457577" y="6628484"/>
            <a:ext cx="6226068" cy="95238"/>
            <a:chOff x="10457577" y="6628484"/>
            <a:chExt cx="6226068" cy="9523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457577" y="6628484"/>
              <a:ext cx="6226068" cy="9523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838529" y="3866579"/>
            <a:ext cx="6226068" cy="2470839"/>
            <a:chOff x="6838529" y="3866579"/>
            <a:chExt cx="6226068" cy="247083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74925" y="2980589"/>
              <a:ext cx="12452135" cy="4941678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38529" y="3866579"/>
              <a:ext cx="6226068" cy="247083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838529" y="3866579"/>
            <a:ext cx="6226068" cy="95238"/>
            <a:chOff x="6838529" y="3866579"/>
            <a:chExt cx="6226068" cy="9523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838529" y="3866579"/>
              <a:ext cx="6226068" cy="95238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211095" y="4486181"/>
            <a:ext cx="5635180" cy="1581104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365495" y="6962372"/>
            <a:ext cx="5890285" cy="2190409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933038" y="7255705"/>
            <a:ext cx="5606371" cy="158110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52507" y="3692231"/>
            <a:ext cx="9332139" cy="456366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022212" y="4323389"/>
            <a:ext cx="333333" cy="333333"/>
            <a:chOff x="9022212" y="4323389"/>
            <a:chExt cx="333333" cy="3333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29882" y="4231059"/>
              <a:ext cx="666667" cy="66666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22212" y="4323389"/>
              <a:ext cx="333333" cy="3333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608524" y="1196420"/>
            <a:ext cx="5685695" cy="7892874"/>
            <a:chOff x="10608524" y="1196420"/>
            <a:chExt cx="5685695" cy="789287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08524" y="1196420"/>
              <a:ext cx="5685695" cy="78928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4653" y="1407339"/>
            <a:ext cx="13281842" cy="7471036"/>
            <a:chOff x="1214653" y="1407339"/>
            <a:chExt cx="13281842" cy="74710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4653" y="1407339"/>
              <a:ext cx="13281842" cy="747103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63246" y="4157987"/>
            <a:ext cx="3846432" cy="20349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2627" y="1123260"/>
            <a:ext cx="9832782" cy="5817729"/>
            <a:chOff x="1222627" y="1123260"/>
            <a:chExt cx="9832782" cy="58177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2627" y="1123260"/>
              <a:ext cx="9832782" cy="58177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75062" y="3176428"/>
            <a:ext cx="9612201" cy="5680544"/>
            <a:chOff x="7475062" y="3176428"/>
            <a:chExt cx="9612201" cy="56805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75062" y="3176428"/>
              <a:ext cx="9612201" cy="568054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0777" y="7066952"/>
            <a:ext cx="5637081" cy="23474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25604" y="1320840"/>
            <a:ext cx="5519501" cy="198313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57143" y="2095238"/>
            <a:ext cx="5571429" cy="7428571"/>
            <a:chOff x="6357143" y="2095238"/>
            <a:chExt cx="5571429" cy="74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7143" y="2095238"/>
              <a:ext cx="5571429" cy="74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8417" y="2091520"/>
            <a:ext cx="5571429" cy="7428571"/>
            <a:chOff x="748417" y="2091520"/>
            <a:chExt cx="5571429" cy="7428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417" y="2091520"/>
              <a:ext cx="5571429" cy="74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35488" y="2095238"/>
            <a:ext cx="5571429" cy="7428571"/>
            <a:chOff x="11935488" y="2095238"/>
            <a:chExt cx="5571429" cy="74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35488" y="2095238"/>
              <a:ext cx="5571429" cy="74285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7448" y="520248"/>
            <a:ext cx="5853419" cy="353797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1901" y="2021239"/>
            <a:ext cx="5611180" cy="7481573"/>
            <a:chOff x="791901" y="2021239"/>
            <a:chExt cx="5611180" cy="74815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1901" y="2021239"/>
              <a:ext cx="5611180" cy="74815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18421" y="2021239"/>
            <a:ext cx="11106073" cy="7481573"/>
            <a:chOff x="6418421" y="2021239"/>
            <a:chExt cx="11106073" cy="74815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18421" y="2021239"/>
              <a:ext cx="11106073" cy="748157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7448" y="520248"/>
            <a:ext cx="5853419" cy="35379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216992" y="9375031"/>
            <a:ext cx="1595648" cy="175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4262" y="2874980"/>
            <a:ext cx="17662435" cy="71524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16502" y="2857572"/>
            <a:ext cx="13313659" cy="717161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745286" y="5027040"/>
            <a:ext cx="6666667" cy="37462"/>
            <a:chOff x="6745286" y="5027040"/>
            <a:chExt cx="6666667" cy="3746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6745286" y="5027040"/>
              <a:ext cx="6666667" cy="374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52601" y="5173982"/>
            <a:ext cx="14496652" cy="37462"/>
            <a:chOff x="2652601" y="5173982"/>
            <a:chExt cx="14496652" cy="3746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52601" y="5173982"/>
              <a:ext cx="14496652" cy="3746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067911" y="2393135"/>
            <a:ext cx="4541076" cy="193016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98190" y="2367735"/>
            <a:ext cx="5569448" cy="195556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710661" y="6214802"/>
            <a:ext cx="5408133" cy="193016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36286" y="6497345"/>
            <a:ext cx="4385886" cy="13396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30775" y="643289"/>
            <a:ext cx="16839987" cy="456366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6606356" y="1187639"/>
            <a:ext cx="333333" cy="333333"/>
            <a:chOff x="16606356" y="1187639"/>
            <a:chExt cx="333333" cy="3333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514026" y="1095310"/>
              <a:ext cx="666667" cy="66666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06356" y="1187639"/>
              <a:ext cx="333333" cy="33333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461965" y="4132993"/>
            <a:ext cx="15049675" cy="36578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922339" y="2878849"/>
            <a:ext cx="14069676" cy="5814427"/>
            <a:chOff x="2922339" y="2878849"/>
            <a:chExt cx="14069676" cy="581442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2657688" y="1426446"/>
              <a:ext cx="28139352" cy="11628854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22339" y="2878849"/>
              <a:ext cx="14069676" cy="58144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22117" y="5669850"/>
            <a:ext cx="5854176" cy="190412"/>
            <a:chOff x="-22117" y="5669850"/>
            <a:chExt cx="5854176" cy="19041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-22117" y="5669850"/>
              <a:ext cx="5854176" cy="19041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24202" y="5839210"/>
            <a:ext cx="4664777" cy="42843"/>
            <a:chOff x="4224202" y="5839210"/>
            <a:chExt cx="4664777" cy="4284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4224202" y="5839210"/>
              <a:ext cx="4664777" cy="4284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032731" y="5239874"/>
            <a:ext cx="3592179" cy="131334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018070" y="3495908"/>
            <a:ext cx="8851624" cy="513833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530775" y="643289"/>
            <a:ext cx="16839987" cy="456366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6606356" y="1187639"/>
            <a:ext cx="333333" cy="333333"/>
            <a:chOff x="16606356" y="1187639"/>
            <a:chExt cx="333333" cy="33333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514026" y="1095310"/>
              <a:ext cx="666667" cy="666667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606356" y="1187639"/>
              <a:ext cx="333333" cy="333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21251" y="643289"/>
            <a:ext cx="15629187" cy="456366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463087" y="1239913"/>
            <a:ext cx="333333" cy="333333"/>
            <a:chOff x="15463087" y="1239913"/>
            <a:chExt cx="333333" cy="3333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370757" y="1147583"/>
              <a:ext cx="666667" cy="66666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463087" y="1239913"/>
              <a:ext cx="333333" cy="3333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922339" y="2878849"/>
            <a:ext cx="14069676" cy="5814427"/>
            <a:chOff x="2922339" y="2878849"/>
            <a:chExt cx="14069676" cy="581442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2657688" y="1426446"/>
              <a:ext cx="28139352" cy="11628854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22339" y="2878849"/>
              <a:ext cx="14069676" cy="581442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279899" y="3280375"/>
            <a:ext cx="12293510" cy="547478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-22117" y="5669850"/>
            <a:ext cx="5854176" cy="190412"/>
            <a:chOff x="-22117" y="5669850"/>
            <a:chExt cx="5854176" cy="19041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-22117" y="5669850"/>
              <a:ext cx="5854176" cy="19041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8439" y="1067352"/>
            <a:ext cx="10746356" cy="8151010"/>
            <a:chOff x="2768439" y="1067352"/>
            <a:chExt cx="10746356" cy="815101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68439" y="1067352"/>
              <a:ext cx="10746356" cy="81510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83618" y="4348466"/>
            <a:ext cx="3564613" cy="15647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40299" y="673222"/>
            <a:ext cx="14562072" cy="454907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404602" y="1239913"/>
            <a:ext cx="333333" cy="333333"/>
            <a:chOff x="14404602" y="1239913"/>
            <a:chExt cx="333333" cy="3333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12272" y="1147583"/>
              <a:ext cx="666667" cy="66666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404602" y="1239913"/>
              <a:ext cx="333333" cy="3333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478139" y="2906906"/>
            <a:ext cx="14928050" cy="953737"/>
            <a:chOff x="2478139" y="2906906"/>
            <a:chExt cx="14928050" cy="95373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78139" y="2906906"/>
              <a:ext cx="14928050" cy="95373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716790" y="4490056"/>
            <a:ext cx="4450796" cy="1867389"/>
            <a:chOff x="2716790" y="4490056"/>
            <a:chExt cx="4450796" cy="186738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5480" y="3820450"/>
              <a:ext cx="8901593" cy="3734778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16790" y="4490056"/>
              <a:ext cx="4450796" cy="186738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716790" y="4490056"/>
            <a:ext cx="4453560" cy="104544"/>
            <a:chOff x="2716790" y="4490056"/>
            <a:chExt cx="4453560" cy="10454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16790" y="4490056"/>
              <a:ext cx="4453560" cy="10454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684073" y="4490056"/>
            <a:ext cx="4450796" cy="1867389"/>
            <a:chOff x="7684073" y="4490056"/>
            <a:chExt cx="4450796" cy="186738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22763" y="3820450"/>
              <a:ext cx="8901593" cy="3734778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84073" y="4490056"/>
              <a:ext cx="4450796" cy="1867389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737019" y="4727638"/>
            <a:ext cx="4460380" cy="164637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651355" y="4490056"/>
            <a:ext cx="4450796" cy="1867389"/>
            <a:chOff x="12651355" y="4490056"/>
            <a:chExt cx="4450796" cy="186738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90046" y="3820450"/>
              <a:ext cx="8901593" cy="3734778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651355" y="4490056"/>
              <a:ext cx="4450796" cy="186738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716790" y="6901181"/>
            <a:ext cx="4450796" cy="1867389"/>
            <a:chOff x="2716790" y="6901181"/>
            <a:chExt cx="4450796" cy="186738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5480" y="6231575"/>
              <a:ext cx="8901593" cy="3734778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716790" y="6901181"/>
              <a:ext cx="4450796" cy="186738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684073" y="6901181"/>
            <a:ext cx="4450796" cy="1867389"/>
            <a:chOff x="7684073" y="6901181"/>
            <a:chExt cx="4450796" cy="186738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722763" y="6231575"/>
              <a:ext cx="8901593" cy="3734778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684073" y="6901181"/>
              <a:ext cx="4450796" cy="186738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651355" y="6901181"/>
            <a:ext cx="4450796" cy="1867389"/>
            <a:chOff x="12651355" y="6901181"/>
            <a:chExt cx="4450796" cy="186738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690046" y="6231575"/>
              <a:ext cx="8901593" cy="3734778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651355" y="6901181"/>
              <a:ext cx="4450796" cy="186738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684073" y="4490056"/>
            <a:ext cx="4453560" cy="104544"/>
            <a:chOff x="7684073" y="4490056"/>
            <a:chExt cx="4453560" cy="10454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684073" y="4490056"/>
              <a:ext cx="4453560" cy="10454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651355" y="4490056"/>
            <a:ext cx="4453560" cy="104544"/>
            <a:chOff x="12651355" y="4490056"/>
            <a:chExt cx="4453560" cy="10454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651355" y="4490056"/>
              <a:ext cx="4453560" cy="10454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716790" y="6901181"/>
            <a:ext cx="4453560" cy="104544"/>
            <a:chOff x="2716790" y="6901181"/>
            <a:chExt cx="4453560" cy="10454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716790" y="6901181"/>
              <a:ext cx="4453560" cy="10454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684073" y="6901181"/>
            <a:ext cx="4453560" cy="104544"/>
            <a:chOff x="7684073" y="6901181"/>
            <a:chExt cx="4453560" cy="104544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684073" y="6901181"/>
              <a:ext cx="4453560" cy="10454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651355" y="6901181"/>
            <a:ext cx="4453560" cy="104544"/>
            <a:chOff x="12651355" y="6901181"/>
            <a:chExt cx="4453560" cy="10454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651355" y="6901181"/>
              <a:ext cx="4453560" cy="104544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2499167" y="4105336"/>
            <a:ext cx="2967594" cy="585441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792729" y="4079298"/>
            <a:ext cx="2169289" cy="618451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2465006" y="6519002"/>
            <a:ext cx="1874717" cy="523213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7207502" y="6469273"/>
            <a:ext cx="1985089" cy="561308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2405419" y="6509478"/>
            <a:ext cx="1864803" cy="542260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2835952" y="4763924"/>
            <a:ext cx="4193857" cy="1646371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7436669" y="4136017"/>
            <a:ext cx="3006727" cy="585441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2601762" y="4754305"/>
            <a:ext cx="4700323" cy="1646371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2843572" y="7028181"/>
            <a:ext cx="4147990" cy="1833695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7782781" y="7154305"/>
            <a:ext cx="4387761" cy="1646371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2609381" y="6999514"/>
            <a:ext cx="4521676" cy="19531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12247" y="2860744"/>
            <a:ext cx="10625068" cy="71652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09765" y="2235259"/>
            <a:ext cx="14182250" cy="1205457"/>
            <a:chOff x="2809765" y="2235259"/>
            <a:chExt cx="14182250" cy="12054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3979746" y="1934144"/>
              <a:ext cx="28364500" cy="2410915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09765" y="2235259"/>
              <a:ext cx="14182250" cy="12054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295320" y="2739566"/>
            <a:ext cx="1211889" cy="190412"/>
            <a:chOff x="2295320" y="2739566"/>
            <a:chExt cx="1211889" cy="19041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2295320" y="2739566"/>
              <a:ext cx="1211889" cy="19041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817384" y="4338116"/>
            <a:ext cx="14182250" cy="1205457"/>
            <a:chOff x="2817384" y="4338116"/>
            <a:chExt cx="14182250" cy="120545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3972127" y="4037001"/>
              <a:ext cx="28364500" cy="2410915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17384" y="4338116"/>
              <a:ext cx="14182250" cy="12054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302939" y="4842423"/>
            <a:ext cx="1211889" cy="190412"/>
            <a:chOff x="2302939" y="4842423"/>
            <a:chExt cx="1211889" cy="19041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2302939" y="4842423"/>
              <a:ext cx="1211889" cy="19041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817384" y="6338116"/>
            <a:ext cx="14182250" cy="1625432"/>
            <a:chOff x="2817384" y="6338116"/>
            <a:chExt cx="14182250" cy="162543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3867046" y="5932094"/>
              <a:ext cx="28364500" cy="3250863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17384" y="6338116"/>
              <a:ext cx="14182250" cy="162543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100292" y="7045069"/>
            <a:ext cx="1617181" cy="190412"/>
            <a:chOff x="2100292" y="7045069"/>
            <a:chExt cx="1617181" cy="19041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2100292" y="7045069"/>
              <a:ext cx="1617181" cy="190412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-1671295" y="2374562"/>
            <a:ext cx="19076543" cy="132950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62114" y="4440457"/>
            <a:ext cx="16383466" cy="132950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74562" y="6399276"/>
            <a:ext cx="16332771" cy="193880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790672" y="1605234"/>
            <a:ext cx="2073175" cy="9523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2023-12-06T02:15:19Z</dcterms:created>
  <dcterms:modified xsi:type="dcterms:W3CDTF">2023-12-06T02:15:19Z</dcterms:modified>
</cp:coreProperties>
</file>